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5" r:id="rId9"/>
    <p:sldId id="264" r:id="rId10"/>
    <p:sldId id="263" r:id="rId11"/>
    <p:sldId id="262" r:id="rId12"/>
    <p:sldId id="271" r:id="rId13"/>
    <p:sldId id="270" r:id="rId14"/>
    <p:sldId id="269" r:id="rId15"/>
    <p:sldId id="273" r:id="rId16"/>
    <p:sldId id="280" r:id="rId17"/>
    <p:sldId id="279" r:id="rId18"/>
    <p:sldId id="278" r:id="rId19"/>
    <p:sldId id="277" r:id="rId20"/>
    <p:sldId id="274" r:id="rId21"/>
    <p:sldId id="276" r:id="rId22"/>
    <p:sldId id="272" r:id="rId23"/>
    <p:sldId id="281" r:id="rId24"/>
    <p:sldId id="275" r:id="rId25"/>
    <p:sldId id="284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FF158-3ABC-4FA4-A96B-0579EC51504D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F7D4F-4399-4489-BFF0-899CD0543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2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3373-9B5B-45CD-8F04-97DA64B7D66A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7F21-A6D3-46BD-8B0C-166ACF2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1C15-E3F3-41AC-89C0-606745BA6E95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7F21-A6D3-46BD-8B0C-166ACF2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3944-CEA3-405D-AF78-9C7B1F5AEA37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7F21-A6D3-46BD-8B0C-166ACF2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D147-B8A0-498A-B914-725CE9B8FCCC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7F21-A6D3-46BD-8B0C-166ACF2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9F9-A0B9-47F1-B1A6-6FA372DF5281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7F21-A6D3-46BD-8B0C-166ACF2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158FE-1456-4DAA-B610-B624B5B715DF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7F21-A6D3-46BD-8B0C-166ACF2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02FB-4DE3-4400-B531-3AF61BC1062A}" type="datetime1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7F21-A6D3-46BD-8B0C-166ACF2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BF47-33D0-4AF9-B199-F7CEE3D8D9A7}" type="datetime1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7F21-A6D3-46BD-8B0C-166ACF2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353E-90A3-43C8-8CA2-3871AA759FF9}" type="datetime1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7F21-A6D3-46BD-8B0C-166ACF2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220F-8B67-42F0-B969-EC55E0CD426A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7F21-A6D3-46BD-8B0C-166ACF2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38D1-19CE-441C-8A40-333CDF26C264}" type="datetime1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7F21-A6D3-46BD-8B0C-166ACF2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BD73-A3D0-4DB1-8C6E-2CE6FA8A373A}" type="datetime1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7F21-A6D3-46BD-8B0C-166ACF267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Waterfowl Identification Quiz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Name the Species</a:t>
            </a:r>
          </a:p>
        </p:txBody>
      </p:sp>
    </p:spTree>
    <p:extLst>
      <p:ext uri="{BB962C8B-B14F-4D97-AF65-F5344CB8AC3E}">
        <p14:creationId xmlns:p14="http://schemas.microsoft.com/office/powerpoint/2010/main" val="34452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50" y="643467"/>
            <a:ext cx="7791700" cy="557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700" y="889000"/>
            <a:ext cx="133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319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400" y="643467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10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98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91" y="643467"/>
            <a:ext cx="7710817" cy="557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500" y="749300"/>
            <a:ext cx="97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239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84" y="643467"/>
            <a:ext cx="8538032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600" y="774700"/>
            <a:ext cx="146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568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15" y="643467"/>
            <a:ext cx="7074369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901700"/>
            <a:ext cx="164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13602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7"/>
            <a:ext cx="8346168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300" y="8255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271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89" y="643467"/>
            <a:ext cx="7657822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600" y="850900"/>
            <a:ext cx="1530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760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13" y="1123527"/>
            <a:ext cx="6898568" cy="46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123527"/>
            <a:ext cx="1656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868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67" y="1123527"/>
            <a:ext cx="5828860" cy="46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100" y="1123527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296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09" y="1123527"/>
            <a:ext cx="6898576" cy="46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990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9952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6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7"/>
            <a:ext cx="8346168" cy="5571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7747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69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94" y="1123527"/>
            <a:ext cx="7309206" cy="46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900" y="990600"/>
            <a:ext cx="186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19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19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85" y="1123527"/>
            <a:ext cx="6373425" cy="46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500" y="1016000"/>
            <a:ext cx="170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42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2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80" y="643467"/>
            <a:ext cx="7282439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800100"/>
            <a:ext cx="1768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21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90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5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8700" y="939800"/>
            <a:ext cx="142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2974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5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300" y="762000"/>
            <a:ext cx="153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23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77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" y="762000"/>
            <a:ext cx="187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24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3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84" y="643467"/>
            <a:ext cx="6963832" cy="5571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114" y="734786"/>
            <a:ext cx="166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8005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2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05" y="643467"/>
            <a:ext cx="8704790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500" y="863600"/>
            <a:ext cx="110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4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5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05" y="643467"/>
            <a:ext cx="8704790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500" y="643467"/>
            <a:ext cx="1045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81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800" y="643467"/>
            <a:ext cx="132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13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6" y="643467"/>
            <a:ext cx="8346147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700" y="812800"/>
            <a:ext cx="114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838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5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22" y="643467"/>
            <a:ext cx="8409156" cy="5571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774700"/>
            <a:ext cx="133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416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16" y="643467"/>
            <a:ext cx="8103368" cy="5571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952500"/>
            <a:ext cx="128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179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29" y="643467"/>
            <a:ext cx="8377542" cy="557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500" y="825500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131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31</Words>
  <Application>Microsoft Office PowerPoint</Application>
  <PresentationFormat>Widescreen</PresentationFormat>
  <Paragraphs>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Waterfowl Identification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Waterfowl Identification Quiz</dc:title>
  <dc:creator>Education Intern</dc:creator>
  <cp:lastModifiedBy>Eintern@calwaterfowl.org</cp:lastModifiedBy>
  <cp:revision>18</cp:revision>
  <dcterms:created xsi:type="dcterms:W3CDTF">2017-04-21T20:13:36Z</dcterms:created>
  <dcterms:modified xsi:type="dcterms:W3CDTF">2017-05-08T18:50:44Z</dcterms:modified>
</cp:coreProperties>
</file>