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9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5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2038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7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4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2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10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4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8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5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0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9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0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8294E-BA2F-4595-9503-6AE728E64D0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357FC7-764D-4952-B2DF-B4137784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7DCBA-BCB8-470F-AD07-23FE79B8D1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accent2"/>
                </a:solidFill>
              </a:rPr>
              <a:t>HOW TO:</a:t>
            </a:r>
            <a:br>
              <a:rPr lang="en-US" b="1" u="sng" dirty="0">
                <a:solidFill>
                  <a:schemeClr val="accent2"/>
                </a:solidFill>
              </a:rPr>
            </a:br>
            <a:r>
              <a:rPr lang="en-US" dirty="0"/>
              <a:t>The Junior Duck Stamp Program Entry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D078D-8CAE-4273-8489-1D3C9EDB52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Learn how to correctly fill out your child’s Junior Duck Stamp Program entry form!</a:t>
            </a:r>
          </a:p>
        </p:txBody>
      </p:sp>
    </p:spTree>
    <p:extLst>
      <p:ext uri="{BB962C8B-B14F-4D97-AF65-F5344CB8AC3E}">
        <p14:creationId xmlns:p14="http://schemas.microsoft.com/office/powerpoint/2010/main" val="182404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C2974-FB9B-4893-A555-F7482DE98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Group &amp; Student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5AED8-21B5-4746-9565-6DDC43717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</a:t>
            </a:r>
          </a:p>
          <a:p>
            <a:pPr lvl="1"/>
            <a:r>
              <a:rPr lang="en-US" dirty="0"/>
              <a:t>First check the box for the group in which your child fits (by grade level).</a:t>
            </a:r>
          </a:p>
          <a:p>
            <a:pPr lvl="1"/>
            <a:endParaRPr lang="en-US" dirty="0"/>
          </a:p>
          <a:p>
            <a:r>
              <a:rPr lang="en-US" dirty="0"/>
              <a:t>Student Information</a:t>
            </a:r>
          </a:p>
          <a:p>
            <a:pPr lvl="1"/>
            <a:r>
              <a:rPr lang="en-US" dirty="0"/>
              <a:t>Fill in your child’s information: </a:t>
            </a:r>
          </a:p>
          <a:p>
            <a:pPr lvl="2"/>
            <a:r>
              <a:rPr lang="en-US" dirty="0"/>
              <a:t>Name</a:t>
            </a:r>
          </a:p>
          <a:p>
            <a:pPr lvl="2"/>
            <a:r>
              <a:rPr lang="en-US" dirty="0"/>
              <a:t>Mailing address</a:t>
            </a:r>
          </a:p>
          <a:p>
            <a:pPr lvl="2"/>
            <a:r>
              <a:rPr lang="en-US" dirty="0"/>
              <a:t>Your name and contact information</a:t>
            </a:r>
          </a:p>
          <a:p>
            <a:pPr lvl="2"/>
            <a:r>
              <a:rPr lang="en-US" dirty="0"/>
              <a:t>Circle demographic information (2 questions)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50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E5BC1-0F58-4B80-957C-F70953BB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Entry Information </a:t>
            </a:r>
            <a:br>
              <a:rPr lang="en-US" dirty="0"/>
            </a:br>
            <a:r>
              <a:rPr lang="en-US" dirty="0"/>
              <a:t>&amp; Conservation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408CF-A064-4F1C-A3E8-5EB25DDA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Entry Information</a:t>
            </a:r>
          </a:p>
          <a:p>
            <a:pPr lvl="1"/>
            <a:r>
              <a:rPr lang="en-US" dirty="0"/>
              <a:t>Have students title their work.</a:t>
            </a:r>
          </a:p>
          <a:p>
            <a:pPr lvl="1"/>
            <a:r>
              <a:rPr lang="en-US" dirty="0"/>
              <a:t>Include the specific species of waterfowl represented in the artwork.</a:t>
            </a:r>
          </a:p>
          <a:p>
            <a:pPr lvl="2"/>
            <a:r>
              <a:rPr lang="en-US" dirty="0"/>
              <a:t>Mallard, American Wigeon, Canada Goose, etc.</a:t>
            </a:r>
          </a:p>
          <a:p>
            <a:pPr lvl="1"/>
            <a:r>
              <a:rPr lang="en-US" dirty="0"/>
              <a:t>What materials did your child use to create the artwork (medium)?</a:t>
            </a:r>
          </a:p>
          <a:p>
            <a:pPr lvl="2"/>
            <a:r>
              <a:rPr lang="en-US" dirty="0"/>
              <a:t>Markers, crayons, acrylic paint, etc. </a:t>
            </a:r>
          </a:p>
          <a:p>
            <a:pPr lvl="2"/>
            <a:endParaRPr lang="en-US" dirty="0"/>
          </a:p>
          <a:p>
            <a:pPr lvl="0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Conservation Message</a:t>
            </a:r>
          </a:p>
          <a:p>
            <a:pPr lvl="1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Include a brief message about why your child feels conservation is important or something they have learned about wetland conservation.</a:t>
            </a:r>
          </a:p>
        </p:txBody>
      </p:sp>
    </p:spTree>
    <p:extLst>
      <p:ext uri="{BB962C8B-B14F-4D97-AF65-F5344CB8AC3E}">
        <p14:creationId xmlns:p14="http://schemas.microsoft.com/office/powerpoint/2010/main" val="164461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DB4AF-9159-4796-9B52-92BD3A02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Supervising Adult/Teacher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83FA-D994-4CF0-B3AB-DDB0A74A8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in:</a:t>
            </a:r>
          </a:p>
          <a:p>
            <a:pPr lvl="1"/>
            <a:r>
              <a:rPr lang="en-US" dirty="0"/>
              <a:t>Your name</a:t>
            </a:r>
          </a:p>
          <a:p>
            <a:pPr lvl="1"/>
            <a:r>
              <a:rPr lang="en-US" dirty="0"/>
              <a:t>Leave “School/Studio/Organization/Troop Name” blank</a:t>
            </a:r>
          </a:p>
          <a:p>
            <a:pPr lvl="1"/>
            <a:r>
              <a:rPr lang="en-US" dirty="0"/>
              <a:t>Daytime phone number</a:t>
            </a:r>
          </a:p>
          <a:p>
            <a:pPr lvl="1"/>
            <a:r>
              <a:rPr lang="en-US" dirty="0"/>
              <a:t>Mailing address</a:t>
            </a:r>
          </a:p>
          <a:p>
            <a:pPr lvl="1"/>
            <a:r>
              <a:rPr lang="en-US" dirty="0"/>
              <a:t>Email address</a:t>
            </a:r>
          </a:p>
          <a:p>
            <a:pPr lvl="2"/>
            <a:r>
              <a:rPr lang="en-US" dirty="0"/>
              <a:t>Helps us contact you if there is a problem</a:t>
            </a:r>
          </a:p>
          <a:p>
            <a:pPr lvl="1"/>
            <a:r>
              <a:rPr lang="en-US" dirty="0"/>
              <a:t>Check the box indicating that you are the parent</a:t>
            </a:r>
          </a:p>
        </p:txBody>
      </p:sp>
    </p:spTree>
    <p:extLst>
      <p:ext uri="{BB962C8B-B14F-4D97-AF65-F5344CB8AC3E}">
        <p14:creationId xmlns:p14="http://schemas.microsoft.com/office/powerpoint/2010/main" val="202621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33E54-02E2-4229-959B-33B54BFD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Authenticity and Liability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D7C48-2934-4338-9FA9-9B1935EC6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is ensuring that the artwork being submitted is an original work and was created independently by your child.</a:t>
            </a:r>
          </a:p>
          <a:p>
            <a:endParaRPr lang="en-US" dirty="0"/>
          </a:p>
          <a:p>
            <a:r>
              <a:rPr lang="en-US" dirty="0"/>
              <a:t>Signatures:</a:t>
            </a:r>
          </a:p>
          <a:p>
            <a:pPr lvl="1"/>
            <a:r>
              <a:rPr lang="en-US" dirty="0"/>
              <a:t>Have child sign and date</a:t>
            </a:r>
          </a:p>
          <a:p>
            <a:pPr lvl="1"/>
            <a:r>
              <a:rPr lang="en-US" dirty="0"/>
              <a:t>Sign and date as the supervising parent</a:t>
            </a:r>
          </a:p>
          <a:p>
            <a:pPr lvl="1"/>
            <a:r>
              <a:rPr lang="en-US" dirty="0"/>
              <a:t>Leave “Signature of Supervising Teacher” blank</a:t>
            </a:r>
          </a:p>
        </p:txBody>
      </p:sp>
    </p:spTree>
    <p:extLst>
      <p:ext uri="{BB962C8B-B14F-4D97-AF65-F5344CB8AC3E}">
        <p14:creationId xmlns:p14="http://schemas.microsoft.com/office/powerpoint/2010/main" val="1006521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313DF-9476-4F5E-8A7E-B60465B8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84BE8-9A57-46A5-80F5-17A6A7B67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February 1</a:t>
            </a:r>
            <a:r>
              <a:rPr lang="en-US" b="1" baseline="30000" dirty="0">
                <a:solidFill>
                  <a:srgbClr val="C00000"/>
                </a:solidFill>
              </a:rPr>
              <a:t>st</a:t>
            </a:r>
            <a:endParaRPr lang="en-US" b="1" dirty="0">
              <a:solidFill>
                <a:srgbClr val="C00000"/>
              </a:solidFill>
            </a:endParaRP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Mailing the Entry</a:t>
            </a:r>
          </a:p>
          <a:p>
            <a:pPr lvl="1"/>
            <a:r>
              <a:rPr lang="en-US" dirty="0"/>
              <a:t>Tape the completed entry form to the back of your child’s artwork.</a:t>
            </a:r>
          </a:p>
          <a:p>
            <a:pPr lvl="1"/>
            <a:r>
              <a:rPr lang="en-US" dirty="0"/>
              <a:t>All entries need to be mailed to </a:t>
            </a:r>
            <a:r>
              <a:rPr lang="en-US" b="1" dirty="0"/>
              <a:t>California Waterfowl Association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California Waterfowl Association</a:t>
            </a:r>
            <a:br>
              <a:rPr lang="en-US" dirty="0"/>
            </a:br>
            <a:r>
              <a:rPr lang="en-US" dirty="0"/>
              <a:t>1346 Blue Oaks Boulevard</a:t>
            </a:r>
            <a:br>
              <a:rPr lang="en-US" dirty="0"/>
            </a:br>
            <a:r>
              <a:rPr lang="en-US" dirty="0"/>
              <a:t>Roseville, CA 95678</a:t>
            </a:r>
          </a:p>
        </p:txBody>
      </p:sp>
    </p:spTree>
    <p:extLst>
      <p:ext uri="{BB962C8B-B14F-4D97-AF65-F5344CB8AC3E}">
        <p14:creationId xmlns:p14="http://schemas.microsoft.com/office/powerpoint/2010/main" val="276262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3BF1-3205-4F20-A243-CF09AE45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Entry Form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D4EE5FB-CC8D-43BB-B517-FD94BCDA65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6252" y="1270000"/>
            <a:ext cx="6518831" cy="514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8261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269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HOW TO: The Junior Duck Stamp Program Entry Form</vt:lpstr>
      <vt:lpstr>Group &amp; Student Information</vt:lpstr>
      <vt:lpstr>Entry Information  &amp; Conservation Message</vt:lpstr>
      <vt:lpstr>Supervising Adult/Teacher</vt:lpstr>
      <vt:lpstr>Authenticity and Liability Statement</vt:lpstr>
      <vt:lpstr>Submission</vt:lpstr>
      <vt:lpstr>Example Entry 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TO: The Junior Duck Stamp Program Entry Form</dc:title>
  <dc:creator>Education Intern</dc:creator>
  <cp:lastModifiedBy>Education Intern</cp:lastModifiedBy>
  <cp:revision>7</cp:revision>
  <dcterms:created xsi:type="dcterms:W3CDTF">2020-03-18T17:26:11Z</dcterms:created>
  <dcterms:modified xsi:type="dcterms:W3CDTF">2020-03-18T19:42:14Z</dcterms:modified>
</cp:coreProperties>
</file>