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0289-BC78-78DB-AAB3-CC4FDDF6C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40D09-AAF1-E6EB-9C6C-254F41DB1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6333-83DB-70D1-964A-15893BD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957B8-19EC-4453-8E45-D049948F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7778-82F1-C0CF-88CC-53FC33F3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A944-D36E-AB50-C676-F7B7BC9C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938C0-5D88-9BAC-0B0A-C15AFB0EE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090A-A7C0-FB90-98DB-6C2495D5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56602-A3E3-2E21-F0F5-917C9003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7D37-0CEB-0AC7-DB7F-B129340D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CB203-4740-D40B-3B4F-F908C28FE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264CB-1706-2988-6926-02FC85CC9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0716-69C7-21C4-6A87-5E3D1EFC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BE7D0-B173-04DC-28D6-FF4E131B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CE39B-68CD-EDEC-F785-9E1C1DDB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0FA0-A31F-4477-FF73-C3CA08A8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4D43-5715-6CCE-EEFA-5A810289C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1332-F171-DB43-F671-7462322F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ED80A-9905-7FC3-870D-C5C30F66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2058-47D9-44DE-0D10-59488317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9E52-0E0D-2086-244E-9C553A31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F4F1E-4E26-B4D3-647A-D57089C6A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EBC0-9A20-99D9-C655-74378CE8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3839B-E107-B700-7F7E-B38659CF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216E-854F-5E3F-ACE6-5DEC29B2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F5F1-40A9-A541-40C7-F3B81B39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A957-81FD-4F72-B034-FBB94A957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01A34-EF58-8ACD-30FE-28D38397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F9EB-37CD-FC7A-B75F-0DD0499A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B2D6-3AA0-55F2-C854-9C12995E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ACED-1EF5-5825-684F-085FE82B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1068-3614-7504-5816-94AF9B11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961E5-E62C-CD80-CF72-7C7FC142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23180-A6DF-0648-FEA5-562DB9E2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40B80-6722-B363-2682-BC89BEFF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CB572-1151-08C1-DAE6-60D4C54AD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447EE-6E9C-13A1-13CA-60E097DF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5157A-4E91-99BB-0C4D-10312B46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3EB04-A468-58AF-3AB2-B58DA77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77B6-B1FF-3C45-A2DF-4FB5C276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92226-C072-9F61-CC39-63C01EAB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85BF4-6E39-5533-3C08-B29046D5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E4B71-073A-4A58-F1CE-3089C076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359DE-F1DC-26F9-0E73-2E953818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D138F-ABC3-FC8B-A884-7ABEB99D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B971-B849-4C22-9EA3-F412315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7EB2-BFE2-BD97-6BC7-C087324B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4808-47CD-6D8F-1C72-6E138202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5FBDD-300A-9347-D7BD-F24A169E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D8D1A-25E3-B935-8213-67606B6C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B243F-A2D2-A90D-D712-6F51F190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E12B-8774-C11D-01D2-4DAF2A9B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04E4-8F7F-A46E-EBD9-46567073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66590-800E-EA82-3B75-5E5FF1269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359FF-2FD3-03DB-41DE-40E1181A5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52D81-7E3B-6C16-E9AA-17274EC9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E0861-651E-1CEA-A5F3-D6EE78A9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04828-3BBC-30F8-B883-CA096A9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377E4-DDB2-3E27-5E71-D1EC7CC2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34D35-B321-64B0-0E81-A83186F9F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7702A-9520-9BC6-2E76-6AFA8F640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BEBD-B34A-CE43-8D31-2AA87B780D48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D1C2-94D2-F0B0-8136-76F39623B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78FF-DB82-59A0-CD0F-115B1CEBE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400EC66-F5C7-02DE-69A5-3E969872B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1</cp:revision>
  <dcterms:created xsi:type="dcterms:W3CDTF">2023-05-25T16:28:37Z</dcterms:created>
  <dcterms:modified xsi:type="dcterms:W3CDTF">2023-05-25T16:29:58Z</dcterms:modified>
</cp:coreProperties>
</file>