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0F03E-2FFC-4B4D-B8D2-07C96D5D308B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367A0-098D-0B40-90A4-6001FC92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7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4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2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9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1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4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3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0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2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3E887-F05D-354E-87AB-B5EBC0779537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8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corn field&#10;&#10;Description automatically generated">
            <a:extLst>
              <a:ext uri="{FF2B5EF4-FFF2-40B4-BE49-F238E27FC236}">
                <a16:creationId xmlns:a16="http://schemas.microsoft.com/office/drawing/2014/main" id="{CD5DF284-7180-BF81-5911-729F643BF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785" y="-52754"/>
            <a:ext cx="12379570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4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Quazi Alam</dc:creator>
  <cp:lastModifiedBy>Quazi Alam</cp:lastModifiedBy>
  <cp:revision>15</cp:revision>
  <dcterms:created xsi:type="dcterms:W3CDTF">2022-06-01T14:17:35Z</dcterms:created>
  <dcterms:modified xsi:type="dcterms:W3CDTF">2023-09-12T15:24:35Z</dcterms:modified>
</cp:coreProperties>
</file>