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9276-D8DD-BAF5-52D4-0F0058A2A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61377-6CE4-10D3-7860-63052CFE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291F3-AD4D-5A0D-C278-E94119AA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13A1-0987-F3C8-F53E-17496AE6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5E64D-1734-565F-EDF9-36EFD87D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D2AB-3D7C-9FCF-E24F-C15D5D56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ED6DD-802E-F823-A4D3-4639E98B5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7AD6-527A-C9C5-D9F5-420C6982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C8B9-85A7-8C2D-91D4-F7825067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B9745-3FFF-B7B0-46DB-BB9C8477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48567-E7C1-6C4A-B501-93AF70741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8A86F-8602-A7F4-44C5-4621CD32A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7A9D-DDAC-3EA9-B753-44D23324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8E0B-4848-1E4C-752B-2A8D0397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56D5-4FCC-B8DA-D22B-3671F0D8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A3FA-D0B4-2A49-CB41-D2A74F0A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3E98-101D-7A68-4FE2-C46F4E74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F621C-0E61-D358-5C53-D34BE8E6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A8A9-C626-681A-D932-85CEB2E6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770D-10FC-420E-1673-DAAD1DF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F988-28A3-6554-D2B9-FD5D8BC2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5D8FC-AFC1-B566-D4AA-9D059A474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0ECB-268D-47FC-C0E2-90F89286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05D7-5C61-C33E-EF8F-D96D4D2A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6E9C-BDB1-F1F7-C1F6-F9A3F0A9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8DBA-2393-CA38-0CC0-FEA73064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EF396-9D52-FDDB-7849-60082A18F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E9393-9887-974D-84C4-E48665D2D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6B6C4-8214-6D6D-E303-63B079C2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B23F5-786A-1043-BE40-7E9788ED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94A48-E21A-7587-1D47-B23F5E4B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5C00-A25D-34A0-1725-A364BE4F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CBC66-FC39-2124-FECC-8C72C1FB3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0CCF3-CD32-6859-0D94-BEF9354AB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02FD4-8362-DB88-E30C-617610C0A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EA007-750F-652E-7561-7BE77D23E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70C82-C392-5BCC-F441-37278548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11730-D24A-E779-5EA9-BB77A243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91EFC-44FC-CF39-E01A-E454001E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A93C-0E6A-5014-B75D-4A0DAF1B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70891-C990-AD7D-6DE6-0EFE03B9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FFB57-7EC1-D355-7DD2-921CAC2B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9D65A-58C9-C5F9-1E30-22ADCF34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7F06F-D085-02A0-BFBD-12C3F924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5F1FA-B0F2-A259-12E8-BA465D90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98AAA-E4E1-3307-2C85-45436C9F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0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1E1F-77B9-062A-E3A3-96BC4A8E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D66A-C53B-3F33-0189-2B9E42BC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10B8C-5B66-ED60-D189-818F1DDDA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46377-D7D0-0494-D9AA-E8BC3F2E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BDCBC-A26A-459D-A04A-3E88B12F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6093F-8824-06D3-2F2D-189954F7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448C-8057-8683-232A-5603040D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C93BE-71A6-5EE8-2D0B-CDCEBC0FB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86E25-3771-5CB2-D0DD-6ADDA31EB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14166-0ED0-1E7F-2BEC-28F5FC1A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18C66-D421-3CB0-465B-3FF00911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7D443-238D-1D6A-90A4-DD0272EF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9C871-60D8-341F-FB8A-16365D24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555F9-0B0E-6643-8F40-5E16FEBB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3AF2-79C9-B31C-1289-6F8183C6D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82C7-A679-1248-B1E2-8C9AD2027C96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2288-54EF-6BDF-0C22-BF0CBBE88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2700-97A2-7D9C-3D59-27D23C0E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1B4B-F53F-274A-B721-AF91D535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miling&#10;&#10;Description automatically generated">
            <a:extLst>
              <a:ext uri="{FF2B5EF4-FFF2-40B4-BE49-F238E27FC236}">
                <a16:creationId xmlns:a16="http://schemas.microsoft.com/office/drawing/2014/main" id="{A86A0E9C-4FCE-32B5-D842-9F696C3D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40" y="-28147"/>
            <a:ext cx="12308166" cy="69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3</cp:revision>
  <dcterms:created xsi:type="dcterms:W3CDTF">2022-10-21T15:45:22Z</dcterms:created>
  <dcterms:modified xsi:type="dcterms:W3CDTF">2023-10-04T19:20:16Z</dcterms:modified>
</cp:coreProperties>
</file>